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D2Coding" panose="020B0609020101020101" pitchFamily="49" charset="-127"/>
      <p:regular r:id="rId26"/>
      <p:bold r:id="rId27"/>
    </p:embeddedFont>
    <p:embeddedFont>
      <p:font typeface="Nanum Gothic" panose="020B0600000101010101" charset="-127"/>
      <p:regular r:id="rId28"/>
      <p:bold r:id="rId29"/>
    </p:embeddedFont>
    <p:embeddedFont>
      <p:font typeface="나눔스퀘어OTF_ac" panose="020B0600000101010101" pitchFamily="34" charset="-127"/>
      <p:regular r:id="rId30"/>
    </p:embeddedFont>
    <p:embeddedFont>
      <p:font typeface="나눔스퀘어OTF_ac ExtraBold" panose="020B0600000101010101" pitchFamily="34" charset="-127"/>
      <p:bold r:id="rId31"/>
    </p:embeddedFont>
    <p:embeddedFont>
      <p:font typeface="나눔스퀘어OTF_ac Light" panose="020B0600000101010101" pitchFamily="34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56" autoAdjust="0"/>
  </p:normalViewPr>
  <p:slideViewPr>
    <p:cSldViewPr snapToGrid="0">
      <p:cViewPr varScale="1">
        <p:scale>
          <a:sx n="133" d="100"/>
          <a:sy n="133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차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개발명</a:t>
            </a:r>
            <a:r>
              <a:rPr lang="ko-KR" altLang="en-US" dirty="0"/>
              <a:t> </a:t>
            </a:r>
            <a:r>
              <a:rPr lang="ko-KR" altLang="en-US" dirty="0" err="1"/>
              <a:t>트랜스패스트의</a:t>
            </a:r>
            <a:r>
              <a:rPr lang="ko-KR" altLang="en-US" dirty="0"/>
              <a:t> 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정다훈님</a:t>
            </a:r>
            <a:r>
              <a:rPr lang="en-US" altLang="ko-KR" dirty="0"/>
              <a:t>, </a:t>
            </a:r>
            <a:r>
              <a:rPr lang="ko-KR" altLang="en-US" dirty="0"/>
              <a:t>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장지원님과 함께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Plan_A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로그인은 이메일과 비밀번호 입력을 받습니다</a:t>
            </a:r>
            <a:r>
              <a:rPr lang="en-US" altLang="ko-KR" dirty="0"/>
              <a:t>. </a:t>
            </a:r>
            <a:r>
              <a:rPr lang="ko-KR" altLang="en-US" dirty="0"/>
              <a:t>다만 회원가입 기능을 제공하지 않고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로그인을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문서변환입니다</a:t>
            </a:r>
            <a:r>
              <a:rPr lang="en-US" altLang="ko-KR" dirty="0"/>
              <a:t>. </a:t>
            </a:r>
            <a:r>
              <a:rPr lang="ko-KR" altLang="en-US" dirty="0"/>
              <a:t>이미지를 업로드할 수 있고요</a:t>
            </a:r>
            <a:r>
              <a:rPr lang="en-US" altLang="ko-KR" dirty="0"/>
              <a:t>, </a:t>
            </a:r>
            <a:r>
              <a:rPr lang="ko-KR" altLang="en-US" dirty="0"/>
              <a:t>확장자는 </a:t>
            </a:r>
            <a:r>
              <a:rPr lang="en-US" altLang="ko-KR" dirty="0"/>
              <a:t>JPG, PNG,</a:t>
            </a:r>
            <a:r>
              <a:rPr lang="ko-KR" altLang="en-US" dirty="0"/>
              <a:t> </a:t>
            </a:r>
            <a:r>
              <a:rPr lang="en-US" altLang="ko-KR" dirty="0"/>
              <a:t>PDF, TIFF</a:t>
            </a:r>
            <a:r>
              <a:rPr lang="ko-KR" altLang="en-US" dirty="0"/>
              <a:t>를 허용합니다</a:t>
            </a:r>
            <a:r>
              <a:rPr lang="en-US" altLang="ko-KR" dirty="0"/>
              <a:t>. </a:t>
            </a:r>
            <a:r>
              <a:rPr lang="ko-KR" altLang="en-US" dirty="0"/>
              <a:t>이미지 파일 사이즈는 서버의 용량 관계로 </a:t>
            </a:r>
            <a:r>
              <a:rPr lang="en-US" altLang="ko-KR" dirty="0"/>
              <a:t>20MB</a:t>
            </a:r>
            <a:r>
              <a:rPr lang="ko-KR" altLang="en-US" dirty="0"/>
              <a:t>까지 가능하고</a:t>
            </a:r>
            <a:r>
              <a:rPr lang="en-US" altLang="ko-KR" dirty="0"/>
              <a:t>, </a:t>
            </a:r>
            <a:r>
              <a:rPr lang="ko-KR" altLang="en-US" dirty="0"/>
              <a:t>인식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일본어로 제한됩니다</a:t>
            </a:r>
            <a:r>
              <a:rPr lang="en-US" altLang="ko-KR" dirty="0"/>
              <a:t>. </a:t>
            </a:r>
            <a:r>
              <a:rPr lang="ko-KR" altLang="en-US" dirty="0"/>
              <a:t>필기체일 경우 인식 언어는 한국어와 일본어만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음성변환 입니다</a:t>
            </a:r>
            <a:r>
              <a:rPr lang="en-US" altLang="ko-KR" dirty="0"/>
              <a:t>. </a:t>
            </a:r>
            <a:r>
              <a:rPr lang="ko-KR" altLang="en-US" dirty="0"/>
              <a:t>변환할 텍스트를 입력할 수 있고요</a:t>
            </a:r>
            <a:r>
              <a:rPr lang="en-US" altLang="ko-KR" dirty="0"/>
              <a:t>, MP3</a:t>
            </a:r>
            <a:r>
              <a:rPr lang="ko-KR" altLang="en-US" dirty="0"/>
              <a:t>나 </a:t>
            </a:r>
            <a:r>
              <a:rPr lang="en-US" altLang="ko-KR" dirty="0"/>
              <a:t>WAV</a:t>
            </a:r>
            <a:r>
              <a:rPr lang="ko-KR" altLang="en-US" dirty="0"/>
              <a:t>파일로 변환이 가능합니다</a:t>
            </a:r>
            <a:r>
              <a:rPr lang="en-US" altLang="ko-KR" dirty="0"/>
              <a:t>. 65</a:t>
            </a:r>
            <a:r>
              <a:rPr lang="ko-KR" altLang="en-US" dirty="0"/>
              <a:t>가지의 목소리 중에서 변환될 음성을 선택할 수 있고</a:t>
            </a:r>
            <a:r>
              <a:rPr lang="en-US" altLang="ko-KR" dirty="0"/>
              <a:t>, </a:t>
            </a:r>
            <a:r>
              <a:rPr lang="ko-KR" altLang="en-US" dirty="0"/>
              <a:t>변환 가능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 err="1"/>
              <a:t>대만어</a:t>
            </a:r>
            <a:r>
              <a:rPr lang="en-US" altLang="ko-KR" dirty="0"/>
              <a:t>, </a:t>
            </a:r>
            <a:r>
              <a:rPr lang="ko-KR" altLang="en-US" dirty="0"/>
              <a:t>스페인어 총 </a:t>
            </a:r>
            <a:r>
              <a:rPr lang="en-US" altLang="ko-KR" dirty="0"/>
              <a:t>6</a:t>
            </a:r>
            <a:r>
              <a:rPr lang="ko-KR" altLang="en-US" dirty="0"/>
              <a:t>개를 지원합니다</a:t>
            </a:r>
            <a:r>
              <a:rPr lang="en-US" altLang="ko-KR" dirty="0"/>
              <a:t>. </a:t>
            </a:r>
            <a:r>
              <a:rPr lang="ko-KR" altLang="en-US" dirty="0"/>
              <a:t>음성 볼륨 및 속도 조절이 가능하고</a:t>
            </a:r>
            <a:r>
              <a:rPr lang="en-US" altLang="ko-KR" dirty="0"/>
              <a:t>, </a:t>
            </a:r>
            <a:r>
              <a:rPr lang="ko-KR" altLang="en-US" dirty="0"/>
              <a:t>감정 조절 또한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네번째는 </a:t>
            </a:r>
            <a:r>
              <a:rPr lang="ko-KR" altLang="en-US" dirty="0" err="1"/>
              <a:t>매체변환입니다</a:t>
            </a:r>
            <a:r>
              <a:rPr lang="en-US" altLang="ko-KR" dirty="0"/>
              <a:t>. </a:t>
            </a:r>
            <a:r>
              <a:rPr lang="ko-KR" altLang="en-US" dirty="0"/>
              <a:t>텍스트로 변환할 미디어 매체를 업로드할 수 있고</a:t>
            </a:r>
            <a:r>
              <a:rPr lang="en-US" altLang="ko-KR" dirty="0"/>
              <a:t>, </a:t>
            </a:r>
            <a:r>
              <a:rPr lang="ko-KR" altLang="en-US" dirty="0"/>
              <a:t>업로드 가능한 확장자는 </a:t>
            </a:r>
            <a:r>
              <a:rPr lang="en-US" altLang="ko-KR" dirty="0"/>
              <a:t>MP3, AAC, AC3, OGG, FLAC, WAV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인식언어는 한국어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영어이며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12MB</a:t>
            </a:r>
            <a:r>
              <a:rPr lang="ko-KR" altLang="en-US" dirty="0"/>
              <a:t>의 용량을 제공하며</a:t>
            </a:r>
            <a:r>
              <a:rPr lang="en-US" altLang="ko-KR" dirty="0"/>
              <a:t>, </a:t>
            </a:r>
            <a:r>
              <a:rPr lang="ko-KR" altLang="en-US" dirty="0"/>
              <a:t>시간은 </a:t>
            </a:r>
            <a:r>
              <a:rPr lang="en-US" altLang="ko-KR" dirty="0"/>
              <a:t>60</a:t>
            </a:r>
            <a:r>
              <a:rPr lang="ko-KR" altLang="en-US" dirty="0"/>
              <a:t>초로 제한됩니다</a:t>
            </a:r>
            <a:r>
              <a:rPr lang="en-US" altLang="ko-KR" dirty="0"/>
              <a:t>. </a:t>
            </a:r>
            <a:r>
              <a:rPr lang="ko-KR" altLang="en-US" dirty="0"/>
              <a:t>마지막으로 간단번역은 일상에서 사용하는 파파고와 같습니다</a:t>
            </a:r>
            <a:r>
              <a:rPr lang="en-US" altLang="ko-KR" dirty="0"/>
              <a:t>. </a:t>
            </a:r>
            <a:r>
              <a:rPr lang="ko-KR" altLang="en-US" dirty="0"/>
              <a:t>그리고 로그인을 제외한 위의 네가지 기능은 공통적으로 모두 다운로드 및 미리보기 또는 </a:t>
            </a:r>
            <a:r>
              <a:rPr lang="ko-KR" altLang="en-US" dirty="0" err="1"/>
              <a:t>미리듣기</a:t>
            </a:r>
            <a:r>
              <a:rPr lang="ko-KR" altLang="en-US" dirty="0"/>
              <a:t>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Plan_B</a:t>
            </a:r>
            <a:r>
              <a:rPr lang="en-US" altLang="ko-KR" dirty="0"/>
              <a:t> : </a:t>
            </a:r>
            <a:r>
              <a:rPr lang="ko-KR" altLang="en-US" dirty="0"/>
              <a:t>요구사항은 구현할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 </a:t>
            </a:r>
            <a:r>
              <a:rPr lang="ko-KR" altLang="en-US" dirty="0"/>
              <a:t>자세한 내용은 </a:t>
            </a:r>
            <a:r>
              <a:rPr lang="en-US" altLang="ko-KR" dirty="0"/>
              <a:t>MLP</a:t>
            </a:r>
            <a:r>
              <a:rPr lang="ko-KR" altLang="en-US" dirty="0"/>
              <a:t>에 </a:t>
            </a:r>
            <a:r>
              <a:rPr lang="ko-KR" altLang="en-US" dirty="0" err="1"/>
              <a:t>업로드될</a:t>
            </a:r>
            <a:r>
              <a:rPr lang="ko-KR" altLang="en-US" dirty="0"/>
              <a:t> 이 발표자료를 다운 받으셔서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주요 기능들을 모두 사용할 수 있지만</a:t>
            </a:r>
            <a:r>
              <a:rPr lang="en-US" altLang="ko-KR" dirty="0"/>
              <a:t>, </a:t>
            </a:r>
            <a:r>
              <a:rPr lang="ko-KR" altLang="en-US" dirty="0"/>
              <a:t>변환한 자료를 보관하기 위해서는 로그인을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메인화면을</a:t>
            </a:r>
            <a:r>
              <a:rPr lang="ko-KR" altLang="en-US" dirty="0"/>
              <a:t> 기준으로 좌측은 로그인을 하지 않았을 경우 사용할 수 있는 메뉴 구조고요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경우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" dirty="0"/>
              <a:t>각 테이블은 그림과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주요 특징은 .._NO 을 </a:t>
            </a:r>
            <a:r>
              <a:rPr lang="ko-KR" altLang="en-US" dirty="0" err="1"/>
              <a:t>기본키</a:t>
            </a:r>
            <a:r>
              <a:rPr lang="ko" dirty="0"/>
              <a:t>로</a:t>
            </a:r>
            <a:r>
              <a:rPr lang="en-US" altLang="ko" dirty="0"/>
              <a:t>, </a:t>
            </a:r>
            <a:r>
              <a:rPr lang="ko" dirty="0"/>
              <a:t>변환기록 테이블은 UESR_NO을 </a:t>
            </a:r>
            <a:r>
              <a:rPr lang="ko-KR" altLang="en-US" dirty="0" err="1"/>
              <a:t>외래키</a:t>
            </a:r>
            <a:r>
              <a:rPr lang="ko" dirty="0"/>
              <a:t>로 가지는 점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" dirty="0"/>
              <a:t>TEXT 타입을 사용한 이유는 용량과 성능 측면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VARCHAR도 64</a:t>
            </a:r>
            <a:r>
              <a:rPr lang="en-US" altLang="ko" dirty="0"/>
              <a:t>k</a:t>
            </a:r>
            <a:r>
              <a:rPr lang="ko" dirty="0"/>
              <a:t>B</a:t>
            </a:r>
            <a:r>
              <a:rPr lang="en-US" altLang="ko" dirty="0"/>
              <a:t>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" dirty="0"/>
              <a:t>까지 저장 할 수 있지만</a:t>
            </a:r>
            <a:r>
              <a:rPr lang="en-US" altLang="k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다른 컬럼들과 모두 합</a:t>
            </a:r>
            <a:r>
              <a:rPr lang="ko-KR" altLang="en-US" dirty="0"/>
              <a:t>친 용량이기 때문에</a:t>
            </a:r>
            <a:r>
              <a:rPr lang="ko" dirty="0"/>
              <a:t> 실제로는 64</a:t>
            </a:r>
            <a:r>
              <a:rPr lang="en-US" altLang="ko" dirty="0"/>
              <a:t>k</a:t>
            </a:r>
            <a:r>
              <a:rPr lang="ko" dirty="0"/>
              <a:t>B까지 저장할 수 없다는 점</a:t>
            </a:r>
            <a:r>
              <a:rPr lang="en-US" altLang="ko" dirty="0"/>
              <a:t>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너무 큰 VARCHAR 컬럼이 존재하는 경우 레코드가 무거워져 성능에 영향을 미칠 수 있다는 점을 고려하여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 타입을 사용하였습니다.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</a:t>
            </a:r>
            <a:r>
              <a:rPr lang="ko" dirty="0"/>
              <a:t>보관기능을 위한 DB를 객체 관계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" dirty="0"/>
              <a:t>다이어그램로 표현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파일(mp3,wav,png,jpg 등)이고 결과파일이 TEXT인 경우 매체변환 테이</a:t>
            </a:r>
            <a:r>
              <a:rPr lang="ko-KR" altLang="en-US" dirty="0" err="1">
                <a:solidFill>
                  <a:schemeClr val="dk1"/>
                </a:solidFill>
              </a:rPr>
              <a:t>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TEXT인 경우 번역 테이블</a:t>
            </a:r>
            <a:r>
              <a:rPr lang="ko-KR" altLang="en-US" dirty="0">
                <a:solidFill>
                  <a:schemeClr val="dk1"/>
                </a:solidFill>
              </a:rPr>
              <a:t>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기능이 </a:t>
            </a:r>
            <a:r>
              <a:rPr lang="en-US" altLang="ko-KR" dirty="0">
                <a:solidFill>
                  <a:schemeClr val="dk1"/>
                </a:solidFill>
              </a:rPr>
              <a:t>4</a:t>
            </a:r>
            <a:r>
              <a:rPr lang="ko-KR" altLang="en-US" dirty="0">
                <a:solidFill>
                  <a:schemeClr val="dk1"/>
                </a:solidFill>
              </a:rPr>
              <a:t>개이지만</a:t>
            </a:r>
            <a:r>
              <a:rPr lang="ko" dirty="0">
                <a:solidFill>
                  <a:schemeClr val="dk1"/>
                </a:solidFill>
              </a:rPr>
              <a:t> 테이블이 3개인 이유는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음성변환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ko" dirty="0">
                <a:solidFill>
                  <a:schemeClr val="dk1"/>
                </a:solidFill>
              </a:rPr>
              <a:t>매체변환</a:t>
            </a:r>
            <a:r>
              <a:rPr lang="ko-KR" altLang="en-US" dirty="0">
                <a:solidFill>
                  <a:schemeClr val="dk1"/>
                </a:solidFill>
              </a:rPr>
              <a:t> 기능은</a:t>
            </a:r>
            <a:r>
              <a:rPr lang="ko" dirty="0">
                <a:solidFill>
                  <a:schemeClr val="dk1"/>
                </a:solidFill>
              </a:rPr>
              <a:t> 매체변환 테이블 하나로 대체할 수 있기 때문입니다.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세번째 </a:t>
            </a:r>
            <a:r>
              <a:rPr lang="ko" dirty="0">
                <a:solidFill>
                  <a:schemeClr val="dk1"/>
                </a:solidFill>
              </a:rPr>
              <a:t>매체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네번째 </a:t>
            </a:r>
            <a:r>
              <a:rPr lang="ko" dirty="0">
                <a:solidFill>
                  <a:schemeClr val="dk1"/>
                </a:solidFill>
              </a:rPr>
              <a:t>번역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먼저 반응형 </a:t>
            </a:r>
            <a:r>
              <a:rPr lang="ko-KR" altLang="en-US" dirty="0" err="1"/>
              <a:t>웹앱의</a:t>
            </a:r>
            <a:r>
              <a:rPr lang="ko-KR" altLang="en-US" dirty="0"/>
              <a:t> 모바일 버전 화면입니다</a:t>
            </a:r>
            <a:r>
              <a:rPr lang="en-US" altLang="ko-KR" dirty="0"/>
              <a:t>. </a:t>
            </a:r>
            <a:r>
              <a:rPr lang="ko-KR" altLang="en-US" dirty="0"/>
              <a:t>보시는 페이지 가장 왼쪽을 기준으로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 err="1"/>
              <a:t>메뉴창</a:t>
            </a:r>
            <a:r>
              <a:rPr lang="en-US" altLang="ko-KR" dirty="0"/>
              <a:t>, </a:t>
            </a:r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일정계획</a:t>
            </a:r>
            <a:r>
              <a:rPr lang="en-US" altLang="ko-KR" dirty="0"/>
              <a:t>, </a:t>
            </a:r>
            <a:r>
              <a:rPr lang="ko-KR" altLang="en-US" dirty="0"/>
              <a:t>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화면구성설계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5169c1c0f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5169c1c0f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로그인을 하면 이용할 수 있는 보관함 화면입니다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기록 보관함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5169c1c0f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5169c1c0f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반응형 </a:t>
            </a:r>
            <a:r>
              <a:rPr lang="ko-KR" altLang="en-US" dirty="0" err="1"/>
              <a:t>웹앱의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버전 화면입니다</a:t>
            </a:r>
            <a:r>
              <a:rPr lang="en-US" altLang="ko-KR" dirty="0"/>
              <a:t>. </a:t>
            </a:r>
            <a:r>
              <a:rPr lang="ko-KR" altLang="en-US" dirty="0"/>
              <a:t>왼쪽부터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/>
              <a:t>메뉴 오픈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169c1c0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5169c1c0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역시나 </a:t>
            </a:r>
            <a:r>
              <a:rPr lang="en-US" altLang="ko-KR" dirty="0"/>
              <a:t>PC</a:t>
            </a:r>
            <a:r>
              <a:rPr lang="ko-KR" altLang="en-US" dirty="0"/>
              <a:t>버전의 주요기능 화면입니다</a:t>
            </a:r>
            <a:r>
              <a:rPr lang="en-US" altLang="ko-KR" dirty="0"/>
              <a:t>. </a:t>
            </a:r>
            <a:r>
              <a:rPr lang="ko-KR" altLang="en-US" dirty="0"/>
              <a:t>왼쪽 상단을 기준</a:t>
            </a:r>
            <a:r>
              <a:rPr lang="en-US" altLang="ko-KR" dirty="0"/>
              <a:t>, </a:t>
            </a:r>
            <a:r>
              <a:rPr lang="ko-KR" altLang="en-US" dirty="0"/>
              <a:t>시계방향으로 매체번역</a:t>
            </a:r>
            <a:r>
              <a:rPr lang="en-US" altLang="ko-KR" dirty="0"/>
              <a:t>, </a:t>
            </a:r>
            <a:r>
              <a:rPr lang="ko-KR" altLang="en-US" dirty="0"/>
              <a:t>문서변환</a:t>
            </a:r>
            <a:r>
              <a:rPr lang="en-US" altLang="ko-KR" dirty="0"/>
              <a:t>, </a:t>
            </a:r>
            <a:r>
              <a:rPr lang="ko-KR" altLang="en-US" dirty="0"/>
              <a:t>간단번역</a:t>
            </a:r>
            <a:r>
              <a:rPr lang="en-US" altLang="ko-KR" dirty="0"/>
              <a:t>, </a:t>
            </a:r>
            <a:r>
              <a:rPr lang="ko-KR" altLang="en-US" dirty="0"/>
              <a:t>음성변환의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5169c1c0f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5169c1c0f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PC</a:t>
            </a:r>
            <a:r>
              <a:rPr lang="ko-KR" altLang="en-US" dirty="0"/>
              <a:t>버전의 보관함 화면입니다</a:t>
            </a:r>
            <a:r>
              <a:rPr lang="en-US" altLang="ko-KR" dirty="0"/>
              <a:t>. </a:t>
            </a:r>
            <a:r>
              <a:rPr lang="ko-KR" altLang="en-US" dirty="0"/>
              <a:t>마찬가지로 왼쪽 상단 기준</a:t>
            </a:r>
            <a:r>
              <a:rPr lang="en-US" altLang="ko-KR" dirty="0"/>
              <a:t>, </a:t>
            </a:r>
            <a:r>
              <a:rPr lang="ko-KR" altLang="en-US" dirty="0"/>
              <a:t>시계방향으로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간단번역</a:t>
            </a:r>
            <a:r>
              <a:rPr lang="en-US" altLang="ko-KR" dirty="0"/>
              <a:t>, </a:t>
            </a:r>
            <a:r>
              <a:rPr lang="ko-KR" altLang="en-US" dirty="0"/>
              <a:t>매체번역 보관함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상당부분을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전환하는 계기를 맞게 되었습니다</a:t>
            </a:r>
            <a:r>
              <a:rPr lang="en-US" altLang="ko-KR" dirty="0"/>
              <a:t>. </a:t>
            </a:r>
            <a:r>
              <a:rPr lang="ko-KR" altLang="en-US" dirty="0"/>
              <a:t>자료에서 보시는 바와 같이 초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 학생들의 수업이 상당부분 온라인으로 진행되고 있는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그러나 급격하게 진행된 수업 플랫폼의 전환으로 인해서</a:t>
            </a:r>
            <a:r>
              <a:rPr lang="en-US" altLang="ko-KR" dirty="0"/>
              <a:t>, </a:t>
            </a:r>
            <a:r>
              <a:rPr lang="ko-KR" altLang="en-US" dirty="0"/>
              <a:t>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 조는 다양한 문제들 중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수업의 문서화에 대한 부분에 집중해보기로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온라인 수업에서 다양한 매체와 자료를 교재로 활용하게 됨에 따라 수업의 질이 기존 방식에 비해 비약적으로 향상되었습니다</a:t>
            </a:r>
            <a:r>
              <a:rPr lang="en-US" altLang="ko-KR" dirty="0"/>
              <a:t>. </a:t>
            </a:r>
            <a:r>
              <a:rPr lang="ko-KR" altLang="en-US" dirty="0"/>
              <a:t>그러나 그 다양한 자료들을 학생들이 필요에 따라 텍스트화나 번역 또는 이미지화를 해야 할 때 쉽게 도움을 받을 수 있는 플랫폼은 아직 빈약하다는 점에서 기인하여 이번 프로젝트를 계획하게 되었습니다</a:t>
            </a:r>
            <a:r>
              <a:rPr lang="en-US" altLang="ko-KR" dirty="0"/>
              <a:t>. </a:t>
            </a:r>
            <a:r>
              <a:rPr lang="ko-KR" altLang="en-US" dirty="0"/>
              <a:t>프로젝트 명</a:t>
            </a:r>
            <a:r>
              <a:rPr lang="en-US" altLang="ko-KR" dirty="0"/>
              <a:t>, </a:t>
            </a:r>
            <a:r>
              <a:rPr lang="ko-KR" altLang="en-US" dirty="0"/>
              <a:t>가칭 </a:t>
            </a:r>
            <a:r>
              <a:rPr lang="ko-KR" altLang="en-US" dirty="0" err="1"/>
              <a:t>트랜스패스트는</a:t>
            </a:r>
            <a:r>
              <a:rPr lang="ko-KR" altLang="en-US" dirty="0"/>
              <a:t> </a:t>
            </a:r>
            <a:r>
              <a:rPr lang="en-US" altLang="ko-KR" dirty="0"/>
              <a:t>OCR, STT, TTS, </a:t>
            </a:r>
            <a:r>
              <a:rPr lang="ko-KR" altLang="en-US" dirty="0" err="1"/>
              <a:t>파파고</a:t>
            </a:r>
            <a:r>
              <a:rPr lang="ko-KR" altLang="en-US" dirty="0"/>
              <a:t> 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 서비스입니다</a:t>
            </a:r>
            <a:r>
              <a:rPr lang="en-US" altLang="ko-KR" dirty="0"/>
              <a:t>. </a:t>
            </a:r>
            <a:r>
              <a:rPr lang="ko-KR" altLang="en-US" dirty="0"/>
              <a:t>저희 서비스를 통해 사용자가 </a:t>
            </a:r>
            <a:r>
              <a:rPr lang="ko-KR" altLang="en-US" dirty="0" err="1"/>
              <a:t>비대면</a:t>
            </a:r>
            <a:r>
              <a:rPr lang="ko-KR" altLang="en-US" dirty="0"/>
              <a:t> 수업에서 발생하는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적극적으로 대응할 수 있도록 할 예정입니다</a:t>
            </a:r>
            <a:r>
              <a:rPr lang="en-US" altLang="ko-KR" dirty="0"/>
              <a:t>. </a:t>
            </a:r>
            <a:r>
              <a:rPr lang="ko-KR" altLang="en-US" dirty="0"/>
              <a:t>또한 타 </a:t>
            </a:r>
            <a:r>
              <a:rPr lang="ko-KR" altLang="en-US" dirty="0" err="1"/>
              <a:t>서비스들에서</a:t>
            </a:r>
            <a:r>
              <a:rPr lang="ko-KR" altLang="en-US" dirty="0"/>
              <a:t> 번거롭게 여겨졌던 과도한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이용성과 편리성을 극대화하는 방향으로 개발하려고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앞서 말씀드린 계획에 맞춰 일정을 구성해보았습니다</a:t>
            </a:r>
            <a:r>
              <a:rPr lang="en-US" altLang="ko-KR" dirty="0"/>
              <a:t>. 2022</a:t>
            </a:r>
            <a:r>
              <a:rPr lang="ko-KR" altLang="en-US" dirty="0"/>
              <a:t>년</a:t>
            </a:r>
            <a:r>
              <a:rPr lang="en-US" altLang="ko-KR" dirty="0"/>
              <a:t>, 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약 </a:t>
            </a:r>
            <a:r>
              <a:rPr lang="en-US" altLang="ko-KR" dirty="0"/>
              <a:t>50</a:t>
            </a:r>
            <a:r>
              <a:rPr lang="ko-KR" altLang="en-US" dirty="0"/>
              <a:t>일에 걸쳐 진행될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</a:t>
            </a:r>
            <a:r>
              <a:rPr lang="en-US" altLang="ko-KR" dirty="0"/>
              <a:t>. </a:t>
            </a:r>
            <a:r>
              <a:rPr lang="ko-KR" altLang="en-US" dirty="0"/>
              <a:t>해당 표에 대한 설명은 생략하도록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역할 분배입니다</a:t>
            </a:r>
            <a:r>
              <a:rPr lang="en-US" altLang="ko-KR" dirty="0"/>
              <a:t>.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en-US" altLang="ko-KR" dirty="0"/>
              <a:t>API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파트를 맡으시면서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구성하게 될 예정이고요</a:t>
            </a:r>
            <a:r>
              <a:rPr lang="en-US" altLang="ko-KR" dirty="0"/>
              <a:t>, </a:t>
            </a:r>
            <a:r>
              <a:rPr lang="ko-KR" altLang="en-US" dirty="0"/>
              <a:t>저랑 </a:t>
            </a:r>
            <a:r>
              <a:rPr lang="ko-KR" altLang="en-US" dirty="0" err="1"/>
              <a:t>신혜지님께서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프론트 전반을 담당하게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사용할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데이터베이스를 연동한 반응형 </a:t>
            </a:r>
            <a:r>
              <a:rPr lang="ko-KR" altLang="en-US" dirty="0" err="1"/>
              <a:t>웹앱을</a:t>
            </a:r>
            <a:r>
              <a:rPr lang="ko-KR" altLang="en-US" dirty="0"/>
              <a:t> 구현할 예정이고요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en-US" altLang="ko-KR" dirty="0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기능들에는</a:t>
            </a:r>
            <a:r>
              <a:rPr lang="ko-KR" altLang="en-US" dirty="0"/>
              <a:t>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활용할 계획입니다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기능을 제공하지 않는 대신</a:t>
            </a:r>
            <a:r>
              <a:rPr lang="en-US" altLang="ko-KR" dirty="0"/>
              <a:t>, </a:t>
            </a:r>
            <a:r>
              <a:rPr lang="ko-KR" altLang="en-US" dirty="0"/>
              <a:t>간편로그인 기능을 제공할 예정이기 때문에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네이버 아이디 간편 로그인 </a:t>
            </a:r>
            <a:r>
              <a:rPr lang="en-US" altLang="ko-KR" dirty="0"/>
              <a:t>API</a:t>
            </a:r>
            <a:r>
              <a:rPr lang="ko-KR" altLang="en-US" dirty="0"/>
              <a:t>가 포함될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개발여건 및 일정에 따라 약간의 변동이 있을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불필요한 기능들을 최대한 배제하였기 때문에 간단히 도식화해서 </a:t>
            </a:r>
            <a:r>
              <a:rPr lang="ko-KR" altLang="en-US" dirty="0" err="1"/>
              <a:t>표현해보았구요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en-US" altLang="ko-KR" dirty="0"/>
              <a:t>PC</a:t>
            </a:r>
            <a:r>
              <a:rPr lang="ko-KR" altLang="en-US" dirty="0"/>
              <a:t>나 모바일 환경에서 다양한 기능들을 서버에서 바로 제공받을 수 있는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1810365"/>
            <a:ext cx="43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TransFAST</a:t>
            </a:r>
            <a:endParaRPr lang="ko-KR" altLang="en-US" sz="5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827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551324"/>
            <a:ext cx="477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? We are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TransFAST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366167794"/>
              </p:ext>
            </p:extLst>
          </p:nvPr>
        </p:nvGraphicFramePr>
        <p:xfrm>
          <a:off x="721298" y="908461"/>
          <a:ext cx="7627056" cy="3918786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요구사항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로그인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회원가입을 제공하지 않고 구글, 네이버, 깃허브 로그인 API 를 사용한다.</a:t>
                      </a: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문서변환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파일 사이즈는 20MB 까지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영어, 일본어로 제한된다.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MP3,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65개의 Speaker 중 택한다.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매체변환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확장자는 MP3, AAC ,AC3, OGG , FLAC 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간단번역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1회 권장 최대 60,000자를 지원한다(UTF-8기준 공백포함 200,000bytes)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305211" y="634053"/>
            <a:ext cx="42126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USER_TABLE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유저를 식별하기 위한 테이블이다.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식별자인 USER_NO 컬럼을 개인키로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유저의 EMAIL 과 PASSWORD 컬럼을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DOCUMENT_TRANS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변환파일의 링크 주소를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MEDIA_TRANS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TRANSLATION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변환된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 공통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서비스 유저를 참조하기위한 USER_NO 을 외래키로 가진다.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0" y="965750"/>
            <a:ext cx="4314824" cy="32451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USER_TABLE(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USER_NO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EMAIL VARCHAR(50),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PASSWORD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KEY(USER_NO)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DOCUMENT_TRANS(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DOCUMENT_NO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USER_NO 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KEY(USER_NO) REFERENCES USER_TABLE (USER_NO)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(DOCUMENT_TRANS)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MEDIA_TRANS(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MEDIA_NO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USER_NO 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KIND VARCHAR(20),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KEY(MEDIA_NO),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KEY(USER_NO) REFERENCES USER_TABLE (USER_NO)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(MEDIA_TRANS)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TRANSLATION_TRANS(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TRANSLATION_NO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USER_NO 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KEY(TRANSLATION_NO),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KEY(USER_NO) REFERENCES USER_TABLE (USER_NO)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(TRANSLATION_TRANS)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698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377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056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4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442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4425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1050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3118" y="1072628"/>
            <a:ext cx="1549275" cy="33519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383762" y="948015"/>
            <a:ext cx="3050566" cy="385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사전조사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주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제선정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일정계획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역할분배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주요 기술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시스템 아키텍처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요구사항 명세서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메뉴 구조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DB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설계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화면 구성 설계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485992" y="342793"/>
            <a:ext cx="1516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목차</a:t>
            </a:r>
            <a:endParaRPr sz="11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10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038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967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896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8" y="1237871"/>
            <a:ext cx="5054674" cy="284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798" y="1237867"/>
            <a:ext cx="3669701" cy="20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99" y="278697"/>
            <a:ext cx="4032826" cy="2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42" y="2636994"/>
            <a:ext cx="4032830" cy="226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99" y="2636994"/>
            <a:ext cx="4032830" cy="226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37" y="278697"/>
            <a:ext cx="4032830" cy="226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5" y="344418"/>
            <a:ext cx="3948000" cy="22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4437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72" y="2627718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27718"/>
            <a:ext cx="3948000" cy="222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336963"/>
            <a:ext cx="7880690" cy="199320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코로나 방역 지침으로 인해 교육과정의 상당 부분이 비대면으로 전환되었다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이러한 급격한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수업화로 인해 학교와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플랫폼 및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내외부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간의 문제가 끊임없이 부상하고 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 중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수업의 문서화에 집중하려고 한다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" sz="8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692508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95" y="1699614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6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마이크 또는 음성파일을 텍스트 파일로 바꾸어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텍스트 파일로 바꾸어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텍스트 파일을 음성 또는 음성파일로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음성 또는 음성파일로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다국적 사용자를 위해 번역기능을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lvl="0" indent="0" algn="l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endParaRPr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사용자가 좀더 수월하게 비 대면 수업을 문서화 할 수 있도록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번역기능을 도입하여 다국적 사용을 가능하게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 제품들의 과도한 기능들을 축약해 직관적인 구성으로 이용 시 번거로움을 줄인다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 계획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39033219"/>
              </p:ext>
            </p:extLst>
          </p:nvPr>
        </p:nvGraphicFramePr>
        <p:xfrm>
          <a:off x="1255171" y="1057887"/>
          <a:ext cx="6617282" cy="3527456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2022.02.03. ~ 2022.03.25.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: </a:t>
                      </a:r>
                      <a:r>
                        <a:rPr lang="en-US" altLang="ko-KR" sz="900" b="1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TransFAST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작업내용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기간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03일 ~ 02월 08일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 분석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09일 ~ 02월 09일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설계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10일 ~ 02월 14일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14일 ~ 03월 20일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테스트 및 보수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21일 ~ 03월 24일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25일 ~ 03월 28일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 → 요구 분석 → 설계 → 구현 → 테스트 및 보수 → 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IDLE : Visual Code, Bootstrap, Eclipse, Spring Boot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OpenAPI: CLOVA CSR,CLOVA OCR,PAPAGO API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Repo : Git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79321"/>
            <a:ext cx="5856078" cy="2614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역할 분배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22192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정다훈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이동곤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OCR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STT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PAPAGO API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TTS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904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Backend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Frontend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Spring Boot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</a:t>
            </a:r>
            <a:r>
              <a:rPr lang="en-US" alt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ue.js</a:t>
            </a: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를 이용한 반응형 웹 구현</a:t>
            </a:r>
            <a:endParaRPr lang="en-US" altLang="ko"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MySQL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OPEN API 를 이용한 REST API 구축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OCR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TTS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STT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PAPAGO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Github, Google, NAVER LOGIN(OAuth 2.0)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주요 기술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Client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4472" y="88458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Web Server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2063</Words>
  <Application>Microsoft Office PowerPoint</Application>
  <PresentationFormat>화면 슬라이드 쇼(16:9)</PresentationFormat>
  <Paragraphs>293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Nanum Gothic</vt:lpstr>
      <vt:lpstr>나눔스퀘어OTF_ac</vt:lpstr>
      <vt:lpstr>나눔스퀘어OTF_ac Light</vt:lpstr>
      <vt:lpstr>D2Coding</vt:lpstr>
      <vt:lpstr>나눔스퀘어OTF_ac ExtraBold</vt:lpstr>
      <vt:lpstr>비트로 코어 OTF</vt:lpstr>
      <vt:lpstr>Simple Light</vt:lpstr>
      <vt:lpstr>PowerPoint 프레젠테이션</vt:lpstr>
      <vt:lpstr>목차</vt:lpstr>
      <vt:lpstr>사전조사</vt:lpstr>
      <vt:lpstr>PowerPoint 프레젠테이션</vt:lpstr>
      <vt:lpstr>일정 계획 </vt:lpstr>
      <vt:lpstr>PowerPoint 프레젠테이션</vt:lpstr>
      <vt:lpstr>역할 분배</vt:lpstr>
      <vt:lpstr>주요 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 </vt:lpstr>
      <vt:lpstr>PowerPoint 프레젠테이션</vt:lpstr>
      <vt:lpstr>PowerPoint 프레젠테이션</vt:lpstr>
      <vt:lpstr>PowerPoint 프레젠테이션</vt:lpstr>
      <vt:lpstr>화면 구성 설계</vt:lpstr>
      <vt:lpstr>화면 구성 설계</vt:lpstr>
      <vt:lpstr>화면 구성 설계</vt:lpstr>
      <vt:lpstr>화면 구성 설계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강하종</cp:lastModifiedBy>
  <cp:revision>22</cp:revision>
  <dcterms:modified xsi:type="dcterms:W3CDTF">2022-02-15T05:40:22Z</dcterms:modified>
</cp:coreProperties>
</file>